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12" autoAdjust="0"/>
  </p:normalViewPr>
  <p:slideViewPr>
    <p:cSldViewPr snapToGrid="0">
      <p:cViewPr varScale="1">
        <p:scale>
          <a:sx n="107" d="100"/>
          <a:sy n="107" d="100"/>
        </p:scale>
        <p:origin x="846" y="108"/>
      </p:cViewPr>
      <p:guideLst/>
    </p:cSldViewPr>
  </p:slideViewPr>
  <p:outlineViewPr>
    <p:cViewPr>
      <p:scale>
        <a:sx n="33" d="100"/>
        <a:sy n="33" d="100"/>
      </p:scale>
      <p:origin x="0" y="-3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Line 2"/>
          <p:cNvSpPr>
            <a:spLocks noChangeShapeType="1"/>
          </p:cNvSpPr>
          <p:nvPr/>
        </p:nvSpPr>
        <p:spPr bwMode="auto">
          <a:xfrm>
            <a:off x="7315200" y="800100"/>
            <a:ext cx="0" cy="337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350044"/>
            <a:ext cx="6781800" cy="1600200"/>
          </a:xfrm>
        </p:spPr>
        <p:txBody>
          <a:bodyPr/>
          <a:lstStyle>
            <a:lvl1pPr algn="r">
              <a:defRPr sz="3600"/>
            </a:lvl1pPr>
          </a:lstStyle>
          <a:p>
            <a:pPr lvl="0"/>
            <a:r>
              <a:rPr lang="cs-CZ" altLang="en-US" noProof="0"/>
              <a:t>Kliknutím lze upravit styl.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2287191"/>
            <a:ext cx="6248400" cy="177165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pPr lvl="0"/>
            <a:r>
              <a:rPr lang="cs-CZ" altLang="en-US" noProof="0"/>
              <a:t>Kliknutím můžete upravit styl předlohy.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sp>
        <p:nvSpPr>
          <p:cNvPr id="118824" name="Line 40"/>
          <p:cNvSpPr>
            <a:spLocks noChangeShapeType="1"/>
          </p:cNvSpPr>
          <p:nvPr/>
        </p:nvSpPr>
        <p:spPr bwMode="auto">
          <a:xfrm>
            <a:off x="304800" y="211455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2" name="Obdélník 1"/>
          <p:cNvSpPr/>
          <p:nvPr/>
        </p:nvSpPr>
        <p:spPr>
          <a:xfrm>
            <a:off x="7380312" y="0"/>
            <a:ext cx="1763688" cy="2085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id="{7A6BD05F-84D1-5A3F-3C9F-1C96FF5CDC1E}"/>
              </a:ext>
            </a:extLst>
          </p:cNvPr>
          <p:cNvGrpSpPr>
            <a:grpSpLocks/>
          </p:cNvGrpSpPr>
          <p:nvPr/>
        </p:nvGrpSpPr>
        <p:grpSpPr bwMode="auto">
          <a:xfrm>
            <a:off x="7493006" y="2244331"/>
            <a:ext cx="1338263" cy="2189162"/>
            <a:chOff x="4704" y="1885"/>
            <a:chExt cx="843" cy="1379"/>
          </a:xfrm>
        </p:grpSpPr>
        <p:sp>
          <p:nvSpPr>
            <p:cNvPr id="4" name="Oval 9">
              <a:extLst>
                <a:ext uri="{FF2B5EF4-FFF2-40B4-BE49-F238E27FC236}">
                  <a16:creationId xmlns:a16="http://schemas.microsoft.com/office/drawing/2014/main" id="{4BD9EA3A-E46E-838D-F5FC-ED83DE431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5" name="Oval 10">
              <a:extLst>
                <a:ext uri="{FF2B5EF4-FFF2-40B4-BE49-F238E27FC236}">
                  <a16:creationId xmlns:a16="http://schemas.microsoft.com/office/drawing/2014/main" id="{2D411520-27C2-C6BD-02B4-9ECA57CA1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6" name="Oval 11">
              <a:extLst>
                <a:ext uri="{FF2B5EF4-FFF2-40B4-BE49-F238E27FC236}">
                  <a16:creationId xmlns:a16="http://schemas.microsoft.com/office/drawing/2014/main" id="{F391677E-49EC-4BA0-4089-ED864AC64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7" name="Oval 12">
              <a:extLst>
                <a:ext uri="{FF2B5EF4-FFF2-40B4-BE49-F238E27FC236}">
                  <a16:creationId xmlns:a16="http://schemas.microsoft.com/office/drawing/2014/main" id="{3C993B27-C228-120F-22D7-A8C8392EC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8" name="Oval 13">
              <a:extLst>
                <a:ext uri="{FF2B5EF4-FFF2-40B4-BE49-F238E27FC236}">
                  <a16:creationId xmlns:a16="http://schemas.microsoft.com/office/drawing/2014/main" id="{20653807-1E15-EF7F-DE40-202E4B008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9" name="Oval 14">
              <a:extLst>
                <a:ext uri="{FF2B5EF4-FFF2-40B4-BE49-F238E27FC236}">
                  <a16:creationId xmlns:a16="http://schemas.microsoft.com/office/drawing/2014/main" id="{8D0AE37B-46D5-9CE8-D409-BDDDAA145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" name="Oval 15">
              <a:extLst>
                <a:ext uri="{FF2B5EF4-FFF2-40B4-BE49-F238E27FC236}">
                  <a16:creationId xmlns:a16="http://schemas.microsoft.com/office/drawing/2014/main" id="{C57B81BA-26D2-411E-9862-131A1EE56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" name="Oval 16">
              <a:extLst>
                <a:ext uri="{FF2B5EF4-FFF2-40B4-BE49-F238E27FC236}">
                  <a16:creationId xmlns:a16="http://schemas.microsoft.com/office/drawing/2014/main" id="{3ECF93E9-93DA-D585-3615-309C080C2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2" name="Oval 17">
              <a:extLst>
                <a:ext uri="{FF2B5EF4-FFF2-40B4-BE49-F238E27FC236}">
                  <a16:creationId xmlns:a16="http://schemas.microsoft.com/office/drawing/2014/main" id="{0A435D0B-B061-AD53-C77E-5B082D51D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3" name="Oval 18">
              <a:extLst>
                <a:ext uri="{FF2B5EF4-FFF2-40B4-BE49-F238E27FC236}">
                  <a16:creationId xmlns:a16="http://schemas.microsoft.com/office/drawing/2014/main" id="{A9288C27-6891-C443-09A9-A7D679E7B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4" name="Oval 19">
              <a:extLst>
                <a:ext uri="{FF2B5EF4-FFF2-40B4-BE49-F238E27FC236}">
                  <a16:creationId xmlns:a16="http://schemas.microsoft.com/office/drawing/2014/main" id="{894A6F3C-B5C5-79FE-3B99-A99CA60A2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5" name="Oval 20">
              <a:extLst>
                <a:ext uri="{FF2B5EF4-FFF2-40B4-BE49-F238E27FC236}">
                  <a16:creationId xmlns:a16="http://schemas.microsoft.com/office/drawing/2014/main" id="{26CF53E9-D0C5-9720-D77F-7F818219B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6" name="Oval 21">
              <a:extLst>
                <a:ext uri="{FF2B5EF4-FFF2-40B4-BE49-F238E27FC236}">
                  <a16:creationId xmlns:a16="http://schemas.microsoft.com/office/drawing/2014/main" id="{5EE3CC07-7852-4AC5-37EB-64673DB3B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7" name="Oval 22">
              <a:extLst>
                <a:ext uri="{FF2B5EF4-FFF2-40B4-BE49-F238E27FC236}">
                  <a16:creationId xmlns:a16="http://schemas.microsoft.com/office/drawing/2014/main" id="{72A482A0-A678-BA72-0DBF-EF57F27EF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" name="Oval 23">
              <a:extLst>
                <a:ext uri="{FF2B5EF4-FFF2-40B4-BE49-F238E27FC236}">
                  <a16:creationId xmlns:a16="http://schemas.microsoft.com/office/drawing/2014/main" id="{1311C731-DF27-B717-E460-A2F01CC17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9" name="Oval 24">
              <a:extLst>
                <a:ext uri="{FF2B5EF4-FFF2-40B4-BE49-F238E27FC236}">
                  <a16:creationId xmlns:a16="http://schemas.microsoft.com/office/drawing/2014/main" id="{98740563-E7EA-FE42-BBCC-1E6E57783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9D83E888-03C1-57E8-5C02-5D69E53C8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" name="Oval 26">
              <a:extLst>
                <a:ext uri="{FF2B5EF4-FFF2-40B4-BE49-F238E27FC236}">
                  <a16:creationId xmlns:a16="http://schemas.microsoft.com/office/drawing/2014/main" id="{90C38E97-D9D7-84AF-361D-A1FDA4F00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2" name="Oval 27">
              <a:extLst>
                <a:ext uri="{FF2B5EF4-FFF2-40B4-BE49-F238E27FC236}">
                  <a16:creationId xmlns:a16="http://schemas.microsoft.com/office/drawing/2014/main" id="{454BDAF5-C72A-0327-3D9C-9D1116719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3" name="Oval 28">
              <a:extLst>
                <a:ext uri="{FF2B5EF4-FFF2-40B4-BE49-F238E27FC236}">
                  <a16:creationId xmlns:a16="http://schemas.microsoft.com/office/drawing/2014/main" id="{EC0D00FD-5CD9-5AC6-AA01-ED882AD13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4" name="Oval 29">
              <a:extLst>
                <a:ext uri="{FF2B5EF4-FFF2-40B4-BE49-F238E27FC236}">
                  <a16:creationId xmlns:a16="http://schemas.microsoft.com/office/drawing/2014/main" id="{A3F54B1C-C5BA-1ACC-ED4A-29726B784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5" name="Oval 30">
              <a:extLst>
                <a:ext uri="{FF2B5EF4-FFF2-40B4-BE49-F238E27FC236}">
                  <a16:creationId xmlns:a16="http://schemas.microsoft.com/office/drawing/2014/main" id="{80898949-96C8-DC50-AEB7-8102BE2CB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6" name="Oval 31">
              <a:extLst>
                <a:ext uri="{FF2B5EF4-FFF2-40B4-BE49-F238E27FC236}">
                  <a16:creationId xmlns:a16="http://schemas.microsoft.com/office/drawing/2014/main" id="{9C06D6EC-BFB7-986D-BAAB-BEEB73FED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" name="Oval 32">
              <a:extLst>
                <a:ext uri="{FF2B5EF4-FFF2-40B4-BE49-F238E27FC236}">
                  <a16:creationId xmlns:a16="http://schemas.microsoft.com/office/drawing/2014/main" id="{2C748428-9792-112C-6779-D47BDEE83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8" name="Oval 33">
              <a:extLst>
                <a:ext uri="{FF2B5EF4-FFF2-40B4-BE49-F238E27FC236}">
                  <a16:creationId xmlns:a16="http://schemas.microsoft.com/office/drawing/2014/main" id="{7F31EB09-32A3-86D3-D87E-EDAD5B0A8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" name="Oval 34">
              <a:extLst>
                <a:ext uri="{FF2B5EF4-FFF2-40B4-BE49-F238E27FC236}">
                  <a16:creationId xmlns:a16="http://schemas.microsoft.com/office/drawing/2014/main" id="{5CC3FD61-EA3A-C323-62C0-A92A6D488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0" name="Oval 35">
              <a:extLst>
                <a:ext uri="{FF2B5EF4-FFF2-40B4-BE49-F238E27FC236}">
                  <a16:creationId xmlns:a16="http://schemas.microsoft.com/office/drawing/2014/main" id="{7C2029BF-0F45-FCB2-6E33-062D53164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1" name="Oval 36">
              <a:extLst>
                <a:ext uri="{FF2B5EF4-FFF2-40B4-BE49-F238E27FC236}">
                  <a16:creationId xmlns:a16="http://schemas.microsoft.com/office/drawing/2014/main" id="{32652644-EC6F-F11F-0441-3D03B2F5D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8784" name="Oval 37">
              <a:extLst>
                <a:ext uri="{FF2B5EF4-FFF2-40B4-BE49-F238E27FC236}">
                  <a16:creationId xmlns:a16="http://schemas.microsoft.com/office/drawing/2014/main" id="{2808BCDB-FA15-A873-0906-348A46E3B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8785" name="Oval 38">
              <a:extLst>
                <a:ext uri="{FF2B5EF4-FFF2-40B4-BE49-F238E27FC236}">
                  <a16:creationId xmlns:a16="http://schemas.microsoft.com/office/drawing/2014/main" id="{69048570-152B-8E58-7E6D-9EFC4C04E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8825" name="Oval 39">
              <a:extLst>
                <a:ext uri="{FF2B5EF4-FFF2-40B4-BE49-F238E27FC236}">
                  <a16:creationId xmlns:a16="http://schemas.microsoft.com/office/drawing/2014/main" id="{DF5A0961-2EAF-46FF-E464-3CE633163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12909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graf 6"/>
          <p:cNvSpPr>
            <a:spLocks noGrp="1"/>
          </p:cNvSpPr>
          <p:nvPr>
            <p:ph type="chart" sz="quarter" idx="13"/>
          </p:nvPr>
        </p:nvSpPr>
        <p:spPr>
          <a:xfrm>
            <a:off x="892629" y="1290599"/>
            <a:ext cx="7801370" cy="3310200"/>
          </a:xfrm>
        </p:spPr>
        <p:txBody>
          <a:bodyPr/>
          <a:lstStyle/>
          <a:p>
            <a:r>
              <a:rPr lang="cs-CZ"/>
              <a:t>Kliknutím na ikonu přidáte graf.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26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Nadpis 9">
            <a:extLst>
              <a:ext uri="{FF2B5EF4-FFF2-40B4-BE49-F238E27FC236}">
                <a16:creationId xmlns:a16="http://schemas.microsoft.com/office/drawing/2014/main" id="{A0F8B7B0-B056-46BE-3F33-10AA8098E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5833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26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92" indent="0">
              <a:buNone/>
              <a:defRPr sz="1350"/>
            </a:lvl2pPr>
            <a:lvl3pPr marL="685783" indent="0">
              <a:buNone/>
              <a:defRPr sz="1200"/>
            </a:lvl3pPr>
            <a:lvl4pPr marL="1028675" indent="0">
              <a:buNone/>
              <a:defRPr sz="1050"/>
            </a:lvl4pPr>
            <a:lvl5pPr marL="1371566" indent="0">
              <a:buNone/>
              <a:defRPr sz="1050"/>
            </a:lvl5pPr>
            <a:lvl6pPr marL="1714457" indent="0">
              <a:buNone/>
              <a:defRPr sz="1050"/>
            </a:lvl6pPr>
            <a:lvl7pPr marL="2057348" indent="0">
              <a:buNone/>
              <a:defRPr sz="1050"/>
            </a:lvl7pPr>
            <a:lvl8pPr marL="2400240" indent="0">
              <a:buNone/>
              <a:defRPr sz="1050"/>
            </a:lvl8pPr>
            <a:lvl9pPr marL="2743132" indent="0">
              <a:buNone/>
              <a:defRPr sz="10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74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89450"/>
            <a:ext cx="4038600" cy="330874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89450"/>
            <a:ext cx="4038600" cy="330874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114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1" y="1151338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006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594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44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04790"/>
            <a:ext cx="3008313" cy="871538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49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3"/>
            <a:ext cx="5486400" cy="425054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924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2"/>
          <p:cNvSpPr>
            <a:spLocks noChangeShapeType="1"/>
          </p:cNvSpPr>
          <p:nvPr/>
        </p:nvSpPr>
        <p:spPr bwMode="auto">
          <a:xfrm>
            <a:off x="7962900" y="1143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07143" y="91679"/>
            <a:ext cx="7093856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dirty="0"/>
              <a:t>Klepnutím lze upravit styl předlohy nadpisů.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142" y="1289450"/>
            <a:ext cx="7779657" cy="330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dirty="0"/>
              <a:t>Klepnutím lze upravit styly předlohy textu.</a:t>
            </a:r>
          </a:p>
          <a:p>
            <a:pPr lvl="1"/>
            <a:r>
              <a:rPr lang="cs-CZ" altLang="en-US" dirty="0"/>
              <a:t>Druhá úroveň</a:t>
            </a:r>
          </a:p>
          <a:p>
            <a:pPr lvl="2"/>
            <a:r>
              <a:rPr lang="cs-CZ" altLang="en-US" dirty="0"/>
              <a:t>Třetí úroveň</a:t>
            </a:r>
          </a:p>
          <a:p>
            <a:pPr lvl="3"/>
            <a:r>
              <a:rPr lang="cs-CZ" altLang="en-US" dirty="0"/>
              <a:t>Čtvrtá úroveň</a:t>
            </a:r>
          </a:p>
          <a:p>
            <a:pPr lvl="4"/>
            <a:r>
              <a:rPr lang="cs-CZ" altLang="en-US" dirty="0"/>
              <a:t>Pátá úroveň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50"/>
            </a:lvl1pPr>
          </a:lstStyle>
          <a:p>
            <a:fld id="{C6A63729-83FF-45FB-B193-1D540856D949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750"/>
            </a:lvl1pPr>
          </a:lstStyle>
          <a:p>
            <a:endParaRPr lang="cs-CZ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AEF4211F-7932-78B5-9B84-218C162CD5A8}"/>
              </a:ext>
            </a:extLst>
          </p:cNvPr>
          <p:cNvGrpSpPr>
            <a:grpSpLocks/>
          </p:cNvGrpSpPr>
          <p:nvPr/>
        </p:nvGrpSpPr>
        <p:grpSpPr bwMode="auto">
          <a:xfrm>
            <a:off x="8160658" y="108857"/>
            <a:ext cx="656772" cy="1073999"/>
            <a:chOff x="5136" y="960"/>
            <a:chExt cx="528" cy="864"/>
          </a:xfrm>
        </p:grpSpPr>
        <p:sp>
          <p:nvSpPr>
            <p:cNvPr id="3" name="Oval 9">
              <a:extLst>
                <a:ext uri="{FF2B5EF4-FFF2-40B4-BE49-F238E27FC236}">
                  <a16:creationId xmlns:a16="http://schemas.microsoft.com/office/drawing/2014/main" id="{DB51A003-9383-E392-C80F-86CA30B79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" name="Oval 10">
              <a:extLst>
                <a:ext uri="{FF2B5EF4-FFF2-40B4-BE49-F238E27FC236}">
                  <a16:creationId xmlns:a16="http://schemas.microsoft.com/office/drawing/2014/main" id="{DBDB262F-85C9-F8AF-6644-F361451D0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5" name="Oval 11">
              <a:extLst>
                <a:ext uri="{FF2B5EF4-FFF2-40B4-BE49-F238E27FC236}">
                  <a16:creationId xmlns:a16="http://schemas.microsoft.com/office/drawing/2014/main" id="{0D15EBA3-EF47-33DB-54E3-551357BAF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6" name="Oval 12">
              <a:extLst>
                <a:ext uri="{FF2B5EF4-FFF2-40B4-BE49-F238E27FC236}">
                  <a16:creationId xmlns:a16="http://schemas.microsoft.com/office/drawing/2014/main" id="{B5614B67-05D0-458C-C2B2-F3880C6F3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7" name="Oval 13">
              <a:extLst>
                <a:ext uri="{FF2B5EF4-FFF2-40B4-BE49-F238E27FC236}">
                  <a16:creationId xmlns:a16="http://schemas.microsoft.com/office/drawing/2014/main" id="{6E502977-7940-F82A-E61A-87689C05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8" name="Oval 14">
              <a:extLst>
                <a:ext uri="{FF2B5EF4-FFF2-40B4-BE49-F238E27FC236}">
                  <a16:creationId xmlns:a16="http://schemas.microsoft.com/office/drawing/2014/main" id="{2EA768DE-CE3B-C15D-87FD-B32F2ACB4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9" name="Oval 15">
              <a:extLst>
                <a:ext uri="{FF2B5EF4-FFF2-40B4-BE49-F238E27FC236}">
                  <a16:creationId xmlns:a16="http://schemas.microsoft.com/office/drawing/2014/main" id="{DA559D9B-DB91-CA01-73AB-DB84C3726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575F1A4F-9E54-B823-5CBC-B979A178A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" name="Oval 17">
              <a:extLst>
                <a:ext uri="{FF2B5EF4-FFF2-40B4-BE49-F238E27FC236}">
                  <a16:creationId xmlns:a16="http://schemas.microsoft.com/office/drawing/2014/main" id="{52079B8A-8C8B-F0B9-1A8F-D89B83DC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2" name="Oval 18">
              <a:extLst>
                <a:ext uri="{FF2B5EF4-FFF2-40B4-BE49-F238E27FC236}">
                  <a16:creationId xmlns:a16="http://schemas.microsoft.com/office/drawing/2014/main" id="{0820AA98-9FA6-4E4A-3148-FF45EE31D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3" name="Oval 19">
              <a:extLst>
                <a:ext uri="{FF2B5EF4-FFF2-40B4-BE49-F238E27FC236}">
                  <a16:creationId xmlns:a16="http://schemas.microsoft.com/office/drawing/2014/main" id="{617F840B-8EF7-0E16-E88C-7B5914D52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4" name="Oval 20">
              <a:extLst>
                <a:ext uri="{FF2B5EF4-FFF2-40B4-BE49-F238E27FC236}">
                  <a16:creationId xmlns:a16="http://schemas.microsoft.com/office/drawing/2014/main" id="{F569486C-14D5-569C-AD76-54DC41E75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5" name="Oval 21">
              <a:extLst>
                <a:ext uri="{FF2B5EF4-FFF2-40B4-BE49-F238E27FC236}">
                  <a16:creationId xmlns:a16="http://schemas.microsoft.com/office/drawing/2014/main" id="{D9BDD98E-AC11-E8EA-0CBF-B6F08B910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6" name="Oval 22">
              <a:extLst>
                <a:ext uri="{FF2B5EF4-FFF2-40B4-BE49-F238E27FC236}">
                  <a16:creationId xmlns:a16="http://schemas.microsoft.com/office/drawing/2014/main" id="{38ED3B19-178C-E929-4AD1-0BDE5338C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7" name="Oval 23">
              <a:extLst>
                <a:ext uri="{FF2B5EF4-FFF2-40B4-BE49-F238E27FC236}">
                  <a16:creationId xmlns:a16="http://schemas.microsoft.com/office/drawing/2014/main" id="{9A20991B-8D7D-B74D-D462-D906B95A4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" name="Oval 24">
              <a:extLst>
                <a:ext uri="{FF2B5EF4-FFF2-40B4-BE49-F238E27FC236}">
                  <a16:creationId xmlns:a16="http://schemas.microsoft.com/office/drawing/2014/main" id="{3A220293-A63C-FD90-5EC0-5ED743E51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9" name="Oval 25">
              <a:extLst>
                <a:ext uri="{FF2B5EF4-FFF2-40B4-BE49-F238E27FC236}">
                  <a16:creationId xmlns:a16="http://schemas.microsoft.com/office/drawing/2014/main" id="{CE66E939-F86F-505E-53E6-3B314E5B6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" name="Oval 26">
              <a:extLst>
                <a:ext uri="{FF2B5EF4-FFF2-40B4-BE49-F238E27FC236}">
                  <a16:creationId xmlns:a16="http://schemas.microsoft.com/office/drawing/2014/main" id="{23EA425D-A2C5-A49A-539F-2D1AA46A2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" name="Oval 27">
              <a:extLst>
                <a:ext uri="{FF2B5EF4-FFF2-40B4-BE49-F238E27FC236}">
                  <a16:creationId xmlns:a16="http://schemas.microsoft.com/office/drawing/2014/main" id="{06A63CF6-64D2-6D7E-7F24-CBBD39CDA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2" name="Oval 28">
              <a:extLst>
                <a:ext uri="{FF2B5EF4-FFF2-40B4-BE49-F238E27FC236}">
                  <a16:creationId xmlns:a16="http://schemas.microsoft.com/office/drawing/2014/main" id="{BDD8D74F-B3ED-2F80-6480-EAAE58559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3" name="Oval 29">
              <a:extLst>
                <a:ext uri="{FF2B5EF4-FFF2-40B4-BE49-F238E27FC236}">
                  <a16:creationId xmlns:a16="http://schemas.microsoft.com/office/drawing/2014/main" id="{4DEBCAC6-D9D7-CFF9-21C0-B5AC7635D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4" name="Oval 30">
              <a:extLst>
                <a:ext uri="{FF2B5EF4-FFF2-40B4-BE49-F238E27FC236}">
                  <a16:creationId xmlns:a16="http://schemas.microsoft.com/office/drawing/2014/main" id="{45E3B370-2A36-FDA3-A529-E2F88B8FA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5" name="Oval 31">
              <a:extLst>
                <a:ext uri="{FF2B5EF4-FFF2-40B4-BE49-F238E27FC236}">
                  <a16:creationId xmlns:a16="http://schemas.microsoft.com/office/drawing/2014/main" id="{E7005C69-82A4-C24D-3A1E-9F36C90BE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9B111CFE-1C36-1B53-F081-CB14F9B48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" name="Oval 33">
              <a:extLst>
                <a:ext uri="{FF2B5EF4-FFF2-40B4-BE49-F238E27FC236}">
                  <a16:creationId xmlns:a16="http://schemas.microsoft.com/office/drawing/2014/main" id="{A775F49D-E680-B406-4049-B32AEF8F7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8" name="Oval 34">
              <a:extLst>
                <a:ext uri="{FF2B5EF4-FFF2-40B4-BE49-F238E27FC236}">
                  <a16:creationId xmlns:a16="http://schemas.microsoft.com/office/drawing/2014/main" id="{8183F3D2-D831-AF5A-9669-F6962B0A1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" name="Oval 35">
              <a:extLst>
                <a:ext uri="{FF2B5EF4-FFF2-40B4-BE49-F238E27FC236}">
                  <a16:creationId xmlns:a16="http://schemas.microsoft.com/office/drawing/2014/main" id="{8ADFAD52-3084-7DF1-4A29-B574F66C0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0" name="Oval 36">
              <a:extLst>
                <a:ext uri="{FF2B5EF4-FFF2-40B4-BE49-F238E27FC236}">
                  <a16:creationId xmlns:a16="http://schemas.microsoft.com/office/drawing/2014/main" id="{5E36B7AA-E81E-4F58-CE0F-29084692A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1" name="Oval 37">
              <a:extLst>
                <a:ext uri="{FF2B5EF4-FFF2-40B4-BE49-F238E27FC236}">
                  <a16:creationId xmlns:a16="http://schemas.microsoft.com/office/drawing/2014/main" id="{6BC6C12C-6832-5761-8142-D4CC0F0B3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7760" name="Oval 38">
              <a:extLst>
                <a:ext uri="{FF2B5EF4-FFF2-40B4-BE49-F238E27FC236}">
                  <a16:creationId xmlns:a16="http://schemas.microsoft.com/office/drawing/2014/main" id="{5E2E8FB8-FE7F-B12B-2251-EA1F8CBF6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17761" name="Oval 39">
              <a:extLst>
                <a:ext uri="{FF2B5EF4-FFF2-40B4-BE49-F238E27FC236}">
                  <a16:creationId xmlns:a16="http://schemas.microsoft.com/office/drawing/2014/main" id="{93CBA8F4-C988-BF72-68E5-2DA4955A9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42914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6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5pPr>
      <a:lvl6pPr marL="342892"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6pPr>
      <a:lvl7pPr marL="685783"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7pPr>
      <a:lvl8pPr marL="1028675"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8pPr>
      <a:lvl9pPr marL="1371566" algn="l" rtl="0" eaLnBrk="1" fontAlgn="base" hangingPunct="1">
        <a:spcBef>
          <a:spcPct val="0"/>
        </a:spcBef>
        <a:spcAft>
          <a:spcPct val="0"/>
        </a:spcAft>
        <a:defRPr sz="2925" b="1">
          <a:solidFill>
            <a:schemeClr val="tx2"/>
          </a:solidFill>
          <a:latin typeface="Arial" charset="0"/>
        </a:defRPr>
      </a:lvl9pPr>
    </p:titleStyle>
    <p:bodyStyle>
      <a:lvl1pPr marL="257168" indent="-25716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250">
          <a:solidFill>
            <a:schemeClr val="tx1"/>
          </a:solidFill>
          <a:latin typeface="+mn-lt"/>
          <a:ea typeface="+mn-ea"/>
          <a:cs typeface="+mn-cs"/>
        </a:defRPr>
      </a:lvl1pPr>
      <a:lvl2pPr marL="519100" indent="-260741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v"/>
        <a:defRPr sz="1950">
          <a:solidFill>
            <a:schemeClr val="tx1"/>
          </a:solidFill>
          <a:latin typeface="+mn-lt"/>
        </a:defRPr>
      </a:lvl2pPr>
      <a:lvl3pPr marL="740551" indent="-220261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725">
          <a:solidFill>
            <a:schemeClr val="tx1"/>
          </a:solidFill>
          <a:latin typeface="+mn-lt"/>
        </a:defRPr>
      </a:lvl3pPr>
      <a:lvl4pPr marL="960811" indent="-21907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198930" indent="-23692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5pPr>
      <a:lvl6pPr marL="1541822" indent="-23692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6pPr>
      <a:lvl7pPr marL="1884713" indent="-23692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7pPr>
      <a:lvl8pPr marL="2227604" indent="-23692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8pPr>
      <a:lvl9pPr marL="2570496" indent="-23692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90E81458-CF9F-C4E4-8EB7-21E72DA251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Malá lesní ZOO</a:t>
            </a:r>
          </a:p>
        </p:txBody>
      </p:sp>
      <p:sp>
        <p:nvSpPr>
          <p:cNvPr id="7" name="Podnadpis 6">
            <a:extLst>
              <a:ext uri="{FF2B5EF4-FFF2-40B4-BE49-F238E27FC236}">
                <a16:creationId xmlns:a16="http://schemas.microsoft.com/office/drawing/2014/main" id="{C24CA2B8-8DBA-7F6E-ADA5-C765350EF9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Sdružení přátel lesa</a:t>
            </a:r>
          </a:p>
        </p:txBody>
      </p:sp>
    </p:spTree>
    <p:extLst>
      <p:ext uri="{BB962C8B-B14F-4D97-AF65-F5344CB8AC3E}">
        <p14:creationId xmlns:p14="http://schemas.microsoft.com/office/powerpoint/2010/main" val="3947115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CB8FA0-F04B-5D4C-6D5D-48EADD73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Malé šelmy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04BB4F1-B0B9-7C99-3990-39D8634A3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/>
              <a:t>Lasicovité šelmy</a:t>
            </a:r>
          </a:p>
          <a:p>
            <a:pPr lvl="1" algn="ctr"/>
            <a:r>
              <a:rPr lang="cs-CZ" dirty="0"/>
              <a:t>Lasice kolčava</a:t>
            </a:r>
          </a:p>
          <a:p>
            <a:pPr lvl="1" algn="ctr"/>
            <a:r>
              <a:rPr lang="cs-CZ" dirty="0"/>
              <a:t>Lasice hranostaj</a:t>
            </a:r>
          </a:p>
          <a:p>
            <a:pPr lvl="1" algn="ctr"/>
            <a:r>
              <a:rPr lang="cs-CZ" dirty="0"/>
              <a:t>Tchoř tmavý</a:t>
            </a:r>
          </a:p>
          <a:p>
            <a:pPr lvl="1" algn="ctr"/>
            <a:r>
              <a:rPr lang="cs-CZ" dirty="0"/>
              <a:t>Fretka domácí</a:t>
            </a:r>
          </a:p>
          <a:p>
            <a:pPr algn="ctr"/>
            <a:r>
              <a:rPr lang="cs-CZ" dirty="0"/>
              <a:t>Kuny</a:t>
            </a:r>
          </a:p>
          <a:p>
            <a:pPr lvl="1" algn="ctr"/>
            <a:r>
              <a:rPr lang="cs-CZ" dirty="0"/>
              <a:t>Kuna skalní</a:t>
            </a:r>
          </a:p>
          <a:p>
            <a:pPr lvl="1" algn="ctr"/>
            <a:r>
              <a:rPr lang="cs-CZ" dirty="0"/>
              <a:t>Kuna lesní</a:t>
            </a:r>
          </a:p>
        </p:txBody>
      </p:sp>
    </p:spTree>
    <p:extLst>
      <p:ext uri="{BB962C8B-B14F-4D97-AF65-F5344CB8AC3E}">
        <p14:creationId xmlns:p14="http://schemas.microsoft.com/office/powerpoint/2010/main" val="314442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2B4BD0-E4DB-FACC-202B-E717B762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Psovité šelmy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E4D2FC-9C9F-CF5F-E867-70DF2B86C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Liški</a:t>
            </a:r>
            <a:endParaRPr lang="cs-CZ" dirty="0"/>
          </a:p>
          <a:p>
            <a:pPr lvl="1"/>
            <a:r>
              <a:rPr lang="cs-CZ" dirty="0"/>
              <a:t>Liška obecná</a:t>
            </a:r>
          </a:p>
          <a:p>
            <a:pPr lvl="1"/>
            <a:r>
              <a:rPr lang="cs-CZ" dirty="0"/>
              <a:t>Fenek</a:t>
            </a:r>
          </a:p>
          <a:p>
            <a:r>
              <a:rPr lang="cs-CZ" dirty="0"/>
              <a:t>Vlci</a:t>
            </a:r>
          </a:p>
        </p:txBody>
      </p:sp>
      <p:pic>
        <p:nvPicPr>
          <p:cNvPr id="4" name="Picture 4" descr="C:\Users\MRa\AppData\Local\Microsoft\Windows\Temporary Internet Files\Content.IE5\G55DQP8W\MC900216984[1].wmf">
            <a:extLst>
              <a:ext uri="{FF2B5EF4-FFF2-40B4-BE49-F238E27FC236}">
                <a16:creationId xmlns:a16="http://schemas.microsoft.com/office/drawing/2014/main" id="{0C2CA6F7-D7B4-F110-4AEB-9B8B4CD78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757" y="1389556"/>
            <a:ext cx="2736296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57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E39E92-7C2B-4EF1-A73C-47274947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Hlodavci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AB3817-292B-75F1-04FE-031B62418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Veverka</a:t>
            </a:r>
          </a:p>
          <a:p>
            <a:r>
              <a:rPr lang="cs-CZ" dirty="0" err="1"/>
              <a:t>Sisel</a:t>
            </a:r>
            <a:endParaRPr lang="cs-CZ" dirty="0"/>
          </a:p>
          <a:p>
            <a:r>
              <a:rPr lang="cs-CZ" dirty="0"/>
              <a:t>Bobr</a:t>
            </a:r>
          </a:p>
          <a:p>
            <a:endParaRPr lang="cs-CZ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01D7C8-4703-9273-3181-FE153D12F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82455" y="630147"/>
            <a:ext cx="2583656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88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033D15-FA95-91FC-4BAC-E5941B475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Ptáci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CABA83-A5CF-8448-F216-8E6E1E1EB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Sovy</a:t>
            </a:r>
          </a:p>
          <a:p>
            <a:pPr lvl="1"/>
            <a:r>
              <a:rPr lang="cs-CZ" dirty="0"/>
              <a:t>Sova pálená</a:t>
            </a:r>
          </a:p>
          <a:p>
            <a:pPr lvl="1"/>
            <a:r>
              <a:rPr lang="cs-CZ" dirty="0"/>
              <a:t>Výr velký</a:t>
            </a:r>
          </a:p>
          <a:p>
            <a:pPr lvl="1"/>
            <a:r>
              <a:rPr lang="cs-CZ" dirty="0" err="1"/>
              <a:t>Sýčk</a:t>
            </a:r>
            <a:endParaRPr lang="cs-CZ" dirty="0"/>
          </a:p>
          <a:p>
            <a:r>
              <a:rPr lang="cs-CZ" dirty="0"/>
              <a:t>Dravci</a:t>
            </a:r>
          </a:p>
          <a:p>
            <a:pPr lvl="1"/>
            <a:r>
              <a:rPr lang="cs-CZ" dirty="0"/>
              <a:t>Poštolka obecná</a:t>
            </a:r>
          </a:p>
          <a:p>
            <a:pPr lvl="1"/>
            <a:r>
              <a:rPr lang="cs-CZ" dirty="0"/>
              <a:t>Sokol stěhovavý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9227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CAA432-0897-6B2D-894D-82B2E433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Ostatní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8A98D2-7BA6-DFF7-6480-001B1DAB3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Vysoká zvěř</a:t>
            </a:r>
          </a:p>
          <a:p>
            <a:pPr lvl="1"/>
            <a:r>
              <a:rPr lang="cs-CZ" dirty="0"/>
              <a:t>Srnec obecný</a:t>
            </a:r>
          </a:p>
          <a:p>
            <a:pPr lvl="1"/>
            <a:r>
              <a:rPr lang="cs-CZ" dirty="0"/>
              <a:t>Jelen lesní </a:t>
            </a:r>
            <a:r>
              <a:rPr lang="cs-CZ" dirty="0" err="1"/>
              <a:t>lesní</a:t>
            </a:r>
            <a:endParaRPr lang="cs-CZ" dirty="0"/>
          </a:p>
          <a:p>
            <a:pPr lvl="1"/>
            <a:r>
              <a:rPr lang="cs-CZ" dirty="0"/>
              <a:t>Daněk </a:t>
            </a:r>
            <a:r>
              <a:rPr lang="cs-CZ" dirty="0" err="1"/>
              <a:t>evroský</a:t>
            </a:r>
            <a:endParaRPr lang="cs-CZ" dirty="0"/>
          </a:p>
          <a:p>
            <a:r>
              <a:rPr lang="cs-CZ" dirty="0"/>
              <a:t>Černá zvěř</a:t>
            </a:r>
          </a:p>
          <a:p>
            <a:pPr lvl="1"/>
            <a:r>
              <a:rPr lang="cs-CZ" dirty="0"/>
              <a:t>Prase divoké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920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C30933-29D9-61EC-5E26-274CE73CC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Návštěvy v minulých letech</a:t>
            </a:r>
          </a:p>
        </p:txBody>
      </p:sp>
    </p:spTree>
    <p:extLst>
      <p:ext uri="{BB962C8B-B14F-4D97-AF65-F5344CB8AC3E}">
        <p14:creationId xmlns:p14="http://schemas.microsoft.com/office/powerpoint/2010/main" val="252050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38A1CCDA-6EAD-0835-57F5-45F90CB45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Plány do budoucnosti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B0837CB-7153-DC13-F5EF-8513A8FF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Vybudování většího parkoviště</a:t>
            </a:r>
          </a:p>
          <a:p>
            <a:r>
              <a:rPr lang="cs-CZ" dirty="0"/>
              <a:t>Rozšíření služeb občerstvení</a:t>
            </a:r>
          </a:p>
          <a:p>
            <a:r>
              <a:rPr lang="cs-CZ"/>
              <a:t>Zřízení autobusové zastávky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892889"/>
      </p:ext>
    </p:extLst>
  </p:cSld>
  <p:clrMapOvr>
    <a:masterClrMapping/>
  </p:clrMapOvr>
</p:sld>
</file>

<file path=ppt/theme/theme1.xml><?xml version="1.0" encoding="utf-8"?>
<a:theme xmlns:a="http://schemas.openxmlformats.org/drawingml/2006/main" name="Vzor1">
  <a:themeElements>
    <a:clrScheme name="Síť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Síť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íť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íť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íť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Vzor1" id="{D4BDE5DA-C838-4988-95F0-A26CE159ECC2}" vid="{517E12B0-1B66-45E7-A9AA-6BDA71B567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Vzor</Template>
  <TotalTime>73</TotalTime>
  <Words>76</Words>
  <Application>Microsoft Office PowerPoint</Application>
  <PresentationFormat>Předvádění na obrazovce (16:9)</PresentationFormat>
  <Paragraphs>40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Wingdings</vt:lpstr>
      <vt:lpstr>Vzor1</vt:lpstr>
      <vt:lpstr>Malá lesní ZOO</vt:lpstr>
      <vt:lpstr>Malé šelmy</vt:lpstr>
      <vt:lpstr>Psovité šelmy</vt:lpstr>
      <vt:lpstr>Hlodavci</vt:lpstr>
      <vt:lpstr>Ptáci</vt:lpstr>
      <vt:lpstr>Ostatní</vt:lpstr>
      <vt:lpstr>Návštěvy v minulých letech</vt:lpstr>
      <vt:lpstr>Plány do budoucnosti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Malá lesní ZOO</dc:title>
  <dc:creator>Michal Rázus</dc:creator>
  <cp:lastModifiedBy>Michal Rázus</cp:lastModifiedBy>
  <cp:revision>23</cp:revision>
  <dcterms:created xsi:type="dcterms:W3CDTF">2023-02-26T10:19:09Z</dcterms:created>
  <dcterms:modified xsi:type="dcterms:W3CDTF">2023-04-08T09:56:10Z</dcterms:modified>
</cp:coreProperties>
</file>